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181" y="15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DAA49-28D9-4DDF-A819-3354FE250043}" type="datetimeFigureOut">
              <a:rPr lang="en-ZA" smtClean="0"/>
              <a:t>2019/06/14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3107C-1FB6-474C-9D42-90EB825664F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7486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3107C-1FB6-474C-9D42-90EB825664FD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81581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2E5A-B515-4D60-BE1E-1298A84BE8DB}" type="datetimeFigureOut">
              <a:rPr lang="en-ZA" smtClean="0"/>
              <a:t>2019/06/14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3E93-7467-458A-B5E0-B47A07AB0F7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7805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2E5A-B515-4D60-BE1E-1298A84BE8DB}" type="datetimeFigureOut">
              <a:rPr lang="en-ZA" smtClean="0"/>
              <a:t>2019/06/14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3E93-7467-458A-B5E0-B47A07AB0F7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67791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2E5A-B515-4D60-BE1E-1298A84BE8DB}" type="datetimeFigureOut">
              <a:rPr lang="en-ZA" smtClean="0"/>
              <a:t>2019/06/14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3E93-7467-458A-B5E0-B47A07AB0F7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82387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2E5A-B515-4D60-BE1E-1298A84BE8DB}" type="datetimeFigureOut">
              <a:rPr lang="en-ZA" smtClean="0"/>
              <a:t>2019/06/14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3E93-7467-458A-B5E0-B47A07AB0F7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50712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2E5A-B515-4D60-BE1E-1298A84BE8DB}" type="datetimeFigureOut">
              <a:rPr lang="en-ZA" smtClean="0"/>
              <a:t>2019/06/14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3E93-7467-458A-B5E0-B47A07AB0F7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9032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2E5A-B515-4D60-BE1E-1298A84BE8DB}" type="datetimeFigureOut">
              <a:rPr lang="en-ZA" smtClean="0"/>
              <a:t>2019/06/14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3E93-7467-458A-B5E0-B47A07AB0F7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0127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2E5A-B515-4D60-BE1E-1298A84BE8DB}" type="datetimeFigureOut">
              <a:rPr lang="en-ZA" smtClean="0"/>
              <a:t>2019/06/14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3E93-7467-458A-B5E0-B47A07AB0F7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6092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2E5A-B515-4D60-BE1E-1298A84BE8DB}" type="datetimeFigureOut">
              <a:rPr lang="en-ZA" smtClean="0"/>
              <a:t>2019/06/14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3E93-7467-458A-B5E0-B47A07AB0F7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50851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2E5A-B515-4D60-BE1E-1298A84BE8DB}" type="datetimeFigureOut">
              <a:rPr lang="en-ZA" smtClean="0"/>
              <a:t>2019/06/14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3E93-7467-458A-B5E0-B47A07AB0F7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48402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2E5A-B515-4D60-BE1E-1298A84BE8DB}" type="datetimeFigureOut">
              <a:rPr lang="en-ZA" smtClean="0"/>
              <a:t>2019/06/14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3E93-7467-458A-B5E0-B47A07AB0F7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25966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2E5A-B515-4D60-BE1E-1298A84BE8DB}" type="datetimeFigureOut">
              <a:rPr lang="en-ZA" smtClean="0"/>
              <a:t>2019/06/14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3E93-7467-458A-B5E0-B47A07AB0F7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21642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42E5A-B515-4D60-BE1E-1298A84BE8DB}" type="datetimeFigureOut">
              <a:rPr lang="en-ZA" smtClean="0"/>
              <a:t>2019/06/14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73E93-7467-458A-B5E0-B47A07AB0F7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68367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" y="-100302"/>
            <a:ext cx="6857392" cy="877746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85700" y="8136085"/>
            <a:ext cx="7029400" cy="1080120"/>
          </a:xfrm>
          <a:prstGeom prst="rect">
            <a:avLst/>
          </a:prstGeom>
          <a:solidFill>
            <a:srgbClr val="A8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" name="TextBox 5"/>
          <p:cNvSpPr txBox="1"/>
          <p:nvPr/>
        </p:nvSpPr>
        <p:spPr>
          <a:xfrm>
            <a:off x="1268760" y="-36512"/>
            <a:ext cx="589096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3000" b="1" spc="640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G  LF</a:t>
            </a:r>
            <a:endParaRPr lang="en-ZA" sz="13000" b="1" spc="640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352" y="323528"/>
            <a:ext cx="2880320" cy="167460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494452" y="199813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spc="3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Join Us For a Round</a:t>
            </a:r>
            <a:endParaRPr lang="en-ZA" b="1" spc="300" dirty="0">
              <a:solidFill>
                <a:schemeClr val="bg1"/>
              </a:solidFill>
              <a:latin typeface="Alegreya Sans SC" panose="00000500000000000000" pitchFamily="2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5733256" y="2198187"/>
            <a:ext cx="666000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060848" y="2198187"/>
            <a:ext cx="667556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260352" y="2555776"/>
            <a:ext cx="4264992" cy="5328592"/>
          </a:xfrm>
          <a:prstGeom prst="rect">
            <a:avLst/>
          </a:prstGeom>
          <a:solidFill>
            <a:schemeClr val="tx1">
              <a:lumMod val="85000"/>
              <a:lumOff val="15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1" name="TextBox 20"/>
          <p:cNvSpPr txBox="1"/>
          <p:nvPr/>
        </p:nvSpPr>
        <p:spPr>
          <a:xfrm>
            <a:off x="2420888" y="3059832"/>
            <a:ext cx="9762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ZA" sz="2400" b="1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Date</a:t>
            </a:r>
          </a:p>
          <a:p>
            <a:pPr algn="r">
              <a:lnSpc>
                <a:spcPct val="150000"/>
              </a:lnSpc>
            </a:pPr>
            <a:r>
              <a:rPr lang="en-ZA" sz="2400" b="1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Time</a:t>
            </a:r>
          </a:p>
          <a:p>
            <a:pPr algn="r">
              <a:lnSpc>
                <a:spcPct val="150000"/>
              </a:lnSpc>
            </a:pPr>
            <a:r>
              <a:rPr lang="en-ZA" sz="2400" b="1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Place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3484488" y="3033698"/>
            <a:ext cx="16520" cy="2402398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645024" y="3033698"/>
            <a:ext cx="2996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ZA" sz="2400" b="1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04 July 2019</a:t>
            </a:r>
          </a:p>
          <a:p>
            <a:pPr>
              <a:lnSpc>
                <a:spcPct val="150000"/>
              </a:lnSpc>
            </a:pPr>
            <a:r>
              <a:rPr lang="en-ZA" sz="2400" b="1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12h00 Shotgun Start</a:t>
            </a:r>
            <a:endParaRPr lang="en-ZA" sz="2400" b="1" dirty="0" smtClean="0">
              <a:solidFill>
                <a:schemeClr val="bg1"/>
              </a:solidFill>
              <a:latin typeface="Alegreya Sans SC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ZA" sz="2400" b="1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George  Golf  Club</a:t>
            </a:r>
          </a:p>
          <a:p>
            <a:pPr>
              <a:lnSpc>
                <a:spcPct val="150000"/>
              </a:lnSpc>
            </a:pPr>
            <a:r>
              <a:rPr lang="en-ZA" sz="2400" b="1" dirty="0" err="1" smtClean="0">
                <a:solidFill>
                  <a:schemeClr val="bg1"/>
                </a:solidFill>
                <a:latin typeface="Alegreya Sans SC" panose="00000500000000000000" pitchFamily="2" charset="0"/>
              </a:rPr>
              <a:t>Langenhoven</a:t>
            </a:r>
            <a:r>
              <a:rPr lang="en-ZA" sz="2400" b="1" dirty="0">
                <a:solidFill>
                  <a:schemeClr val="bg1"/>
                </a:solidFill>
                <a:latin typeface="Alegreya Sans SC" panose="00000500000000000000" pitchFamily="2" charset="0"/>
              </a:rPr>
              <a:t> </a:t>
            </a:r>
            <a:r>
              <a:rPr lang="en-ZA" sz="2400" b="1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 St</a:t>
            </a: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8" y="7379363"/>
            <a:ext cx="1541264" cy="1513443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2260352" y="5508104"/>
            <a:ext cx="42649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 smtClean="0">
                <a:solidFill>
                  <a:schemeClr val="bg1">
                    <a:lumMod val="95000"/>
                  </a:schemeClr>
                </a:solidFill>
                <a:latin typeface="Zolano Serif BTN" panose="02060804050405060407" pitchFamily="18" charset="0"/>
              </a:rPr>
              <a:t>Entry Fee: R575 per player</a:t>
            </a:r>
          </a:p>
          <a:p>
            <a:r>
              <a:rPr lang="en-ZA" b="1" dirty="0" smtClean="0">
                <a:solidFill>
                  <a:schemeClr val="bg1">
                    <a:lumMod val="95000"/>
                  </a:schemeClr>
                </a:solidFill>
                <a:latin typeface="Zolano Serif BTN" panose="02060804050405060407" pitchFamily="18" charset="0"/>
              </a:rPr>
              <a:t>Includes: Green Fees, Halfway House Meal &amp; </a:t>
            </a:r>
            <a:r>
              <a:rPr lang="en-ZA" b="1" dirty="0" err="1" smtClean="0">
                <a:solidFill>
                  <a:schemeClr val="bg1">
                    <a:lumMod val="95000"/>
                  </a:schemeClr>
                </a:solidFill>
                <a:latin typeface="Zolano Serif BTN" panose="02060804050405060407" pitchFamily="18" charset="0"/>
              </a:rPr>
              <a:t>Spitbraai</a:t>
            </a:r>
            <a:r>
              <a:rPr lang="en-ZA" b="1" dirty="0" smtClean="0">
                <a:solidFill>
                  <a:schemeClr val="bg1">
                    <a:lumMod val="95000"/>
                  </a:schemeClr>
                </a:solidFill>
                <a:latin typeface="Zolano Serif BTN" panose="02060804050405060407" pitchFamily="18" charset="0"/>
              </a:rPr>
              <a:t> Dinner during Prize Giving</a:t>
            </a:r>
          </a:p>
          <a:p>
            <a:endParaRPr lang="en-ZA" b="1" dirty="0">
              <a:solidFill>
                <a:schemeClr val="bg1">
                  <a:lumMod val="95000"/>
                </a:schemeClr>
              </a:solidFill>
              <a:latin typeface="Zolano Serif BTN" panose="02060804050405060407" pitchFamily="18" charset="0"/>
            </a:endParaRPr>
          </a:p>
          <a:p>
            <a:r>
              <a:rPr lang="en-ZA" b="1" dirty="0" smtClean="0">
                <a:solidFill>
                  <a:schemeClr val="bg1">
                    <a:lumMod val="95000"/>
                  </a:schemeClr>
                </a:solidFill>
                <a:latin typeface="Zolano Serif BTN" panose="02060804050405060407" pitchFamily="18" charset="0"/>
              </a:rPr>
              <a:t>Entries close 27</a:t>
            </a:r>
            <a:r>
              <a:rPr lang="en-ZA" b="1" baseline="30000" dirty="0" smtClean="0">
                <a:solidFill>
                  <a:schemeClr val="bg1">
                    <a:lumMod val="95000"/>
                  </a:schemeClr>
                </a:solidFill>
                <a:latin typeface="Zolano Serif BTN" panose="02060804050405060407" pitchFamily="18" charset="0"/>
              </a:rPr>
              <a:t>th</a:t>
            </a:r>
            <a:r>
              <a:rPr lang="en-ZA" b="1" dirty="0" smtClean="0">
                <a:solidFill>
                  <a:schemeClr val="bg1">
                    <a:lumMod val="95000"/>
                  </a:schemeClr>
                </a:solidFill>
                <a:latin typeface="Zolano Serif BTN" panose="02060804050405060407" pitchFamily="18" charset="0"/>
              </a:rPr>
              <a:t> June 2019</a:t>
            </a:r>
          </a:p>
          <a:p>
            <a:endParaRPr lang="en-ZA" b="1" dirty="0">
              <a:solidFill>
                <a:schemeClr val="bg1">
                  <a:lumMod val="95000"/>
                </a:schemeClr>
              </a:solidFill>
              <a:latin typeface="Zolano Serif BTN" panose="02060804050405060407" pitchFamily="18" charset="0"/>
            </a:endParaRPr>
          </a:p>
          <a:p>
            <a:r>
              <a:rPr lang="en-ZA" b="1" dirty="0" smtClean="0">
                <a:solidFill>
                  <a:schemeClr val="bg1">
                    <a:lumMod val="95000"/>
                  </a:schemeClr>
                </a:solidFill>
                <a:latin typeface="Zolano Serif BTN" panose="02060804050405060407" pitchFamily="18" charset="0"/>
              </a:rPr>
              <a:t>Fabulous Prizes to be won!</a:t>
            </a:r>
            <a:endParaRPr lang="en-ZA" b="1" dirty="0">
              <a:solidFill>
                <a:schemeClr val="bg1">
                  <a:lumMod val="95000"/>
                </a:schemeClr>
              </a:solidFill>
              <a:latin typeface="Zolano Serif BTN" panose="02060804050405060407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00808" y="8172400"/>
            <a:ext cx="2736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andara" panose="020E0502030303020204" pitchFamily="34" charset="0"/>
              </a:rPr>
              <a:t>Bookings with Kerryn</a:t>
            </a:r>
            <a:endParaRPr lang="en-ZA" sz="2800" b="1" dirty="0" smtClean="0">
              <a:solidFill>
                <a:schemeClr val="accent3">
                  <a:lumMod val="40000"/>
                  <a:lumOff val="6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92240" y="8244408"/>
            <a:ext cx="2321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andara" panose="020E0502030303020204" pitchFamily="34" charset="0"/>
              </a:rPr>
              <a:t>kzn@ksa.co.za</a:t>
            </a:r>
          </a:p>
          <a:p>
            <a:r>
              <a:rPr lang="en-ZA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andara" panose="020E0502030303020204" pitchFamily="34" charset="0"/>
              </a:rPr>
              <a:t>082 721 5314</a:t>
            </a:r>
            <a:endParaRPr lang="en-ZA" sz="2400" b="1" dirty="0">
              <a:solidFill>
                <a:schemeClr val="accent3">
                  <a:lumMod val="40000"/>
                  <a:lumOff val="60000"/>
                </a:schemeClr>
              </a:solidFill>
              <a:latin typeface="Candara" panose="020E0502030303020204" pitchFamily="34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4437112" y="8244408"/>
            <a:ext cx="0" cy="792088"/>
          </a:xfrm>
          <a:prstGeom prst="line">
            <a:avLst/>
          </a:prstGeom>
          <a:ln w="444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83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60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Kerryn Bailey</dc:creator>
  <cp:lastModifiedBy>Kerryn Bailey</cp:lastModifiedBy>
  <cp:revision>7</cp:revision>
  <dcterms:created xsi:type="dcterms:W3CDTF">2019-05-05T12:09:18Z</dcterms:created>
  <dcterms:modified xsi:type="dcterms:W3CDTF">2019-06-14T07:48:11Z</dcterms:modified>
</cp:coreProperties>
</file>